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Audiowide"/>
      <p:regular r:id="rId15"/>
    </p:embeddedFon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Audiowide-regular.fntdata"/><Relationship Id="rId14" Type="http://schemas.openxmlformats.org/officeDocument/2006/relationships/slide" Target="slides/slide8.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Master" Target="slideMasters/slideMaster2.xml"/><Relationship Id="rId19" Type="http://schemas.openxmlformats.org/officeDocument/2006/relationships/font" Target="fonts/Roboto-boldItalic.fntdata"/><Relationship Id="rId6" Type="http://schemas.openxmlformats.org/officeDocument/2006/relationships/notesMaster" Target="notesMasters/notesMaster1.xml"/><Relationship Id="rId18"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s>
</file>

<file path=ppt/media/image1.gif>
</file>

<file path=ppt/media/image10.gif>
</file>

<file path=ppt/media/image11.gif>
</file>

<file path=ppt/media/image2.png>
</file>

<file path=ppt/media/image3.png>
</file>

<file path=ppt/media/image4.png>
</file>

<file path=ppt/media/image5.pn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d5eb9ebc97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2d5eb9ebc97_0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d5eb9ebc97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g2d5eb9ebc97_0_1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d5eb9ebc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2d5eb9ebc9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d5eb9ebc9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g2d5eb9ebc97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d5eb9ebc9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g2d5eb9ebc97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d5eb9ebc9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g2d5eb9ebc97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d5eb9ebc9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g2d5eb9ebc97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d5eb9ebc97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g2d5eb9ebc97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8" name="Shape 58"/>
        <p:cNvGrpSpPr/>
        <p:nvPr/>
      </p:nvGrpSpPr>
      <p:grpSpPr>
        <a:xfrm>
          <a:off x="0" y="0"/>
          <a:ext cx="0" cy="0"/>
          <a:chOff x="0" y="0"/>
          <a:chExt cx="0" cy="0"/>
        </a:xfrm>
      </p:grpSpPr>
      <p:sp>
        <p:nvSpPr>
          <p:cNvPr id="59" name="Google Shape;59;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0" name="Google Shape;60;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61" name="Google Shape;6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 name="Shape 62"/>
        <p:cNvGrpSpPr/>
        <p:nvPr/>
      </p:nvGrpSpPr>
      <p:grpSpPr>
        <a:xfrm>
          <a:off x="0" y="0"/>
          <a:ext cx="0" cy="0"/>
          <a:chOff x="0" y="0"/>
          <a:chExt cx="0" cy="0"/>
        </a:xfrm>
      </p:grpSpPr>
      <p:sp>
        <p:nvSpPr>
          <p:cNvPr id="63" name="Google Shape;63;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1.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gif"/><Relationship Id="rId4" Type="http://schemas.openxmlformats.org/officeDocument/2006/relationships/image" Target="../media/image7.gif"/><Relationship Id="rId5" Type="http://schemas.openxmlformats.org/officeDocument/2006/relationships/image" Target="../media/image9.gif"/><Relationship Id="rId6" Type="http://schemas.openxmlformats.org/officeDocument/2006/relationships/image" Target="../media/image1.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ph type="title"/>
          </p:nvPr>
        </p:nvSpPr>
        <p:spPr>
          <a:xfrm>
            <a:off x="311700" y="2926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ko">
                <a:solidFill>
                  <a:srgbClr val="EE0C90"/>
                </a:solidFill>
                <a:latin typeface="Audiowide"/>
                <a:ea typeface="Audiowide"/>
                <a:cs typeface="Audiowide"/>
                <a:sym typeface="Audiowide"/>
              </a:rPr>
              <a:t>Solution(Feature Parts)</a:t>
            </a:r>
            <a:endParaRPr>
              <a:solidFill>
                <a:srgbClr val="EE0C90"/>
              </a:solidFill>
              <a:latin typeface="Audiowide"/>
              <a:ea typeface="Audiowide"/>
              <a:cs typeface="Audiowide"/>
              <a:sym typeface="Audiowide"/>
            </a:endParaRPr>
          </a:p>
        </p:txBody>
      </p:sp>
      <p:sp>
        <p:nvSpPr>
          <p:cNvPr id="100" name="Google Shape;100;p25"/>
          <p:cNvSpPr/>
          <p:nvPr/>
        </p:nvSpPr>
        <p:spPr>
          <a:xfrm>
            <a:off x="0" y="1000775"/>
            <a:ext cx="9144000" cy="4142700"/>
          </a:xfrm>
          <a:prstGeom prst="rect">
            <a:avLst/>
          </a:prstGeom>
          <a:solidFill>
            <a:srgbClr val="2C0353"/>
          </a:solidFill>
          <a:ln cap="flat" cmpd="sng" w="9525">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487678" lvl="0" marL="499743" marR="5080" rtl="0" algn="l">
              <a:lnSpc>
                <a:spcPct val="116666"/>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1" name="Google Shape;101;p25"/>
          <p:cNvPicPr preferRelativeResize="0"/>
          <p:nvPr/>
        </p:nvPicPr>
        <p:blipFill>
          <a:blip r:embed="rId3">
            <a:alphaModFix/>
          </a:blip>
          <a:stretch>
            <a:fillRect/>
          </a:stretch>
        </p:blipFill>
        <p:spPr>
          <a:xfrm>
            <a:off x="750977" y="1055663"/>
            <a:ext cx="7163775" cy="4032925"/>
          </a:xfrm>
          <a:prstGeom prst="rect">
            <a:avLst/>
          </a:prstGeom>
          <a:solidFill>
            <a:srgbClr val="2C0353"/>
          </a:solidFill>
          <a:ln cap="flat" cmpd="sng" w="9525">
            <a:solidFill>
              <a:srgbClr val="701C7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6"/>
          <p:cNvSpPr txBox="1"/>
          <p:nvPr>
            <p:ph type="title"/>
          </p:nvPr>
        </p:nvSpPr>
        <p:spPr>
          <a:xfrm>
            <a:off x="311700" y="2926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ko">
                <a:solidFill>
                  <a:srgbClr val="EE0C90"/>
                </a:solidFill>
                <a:latin typeface="Audiowide"/>
                <a:ea typeface="Audiowide"/>
                <a:cs typeface="Audiowide"/>
                <a:sym typeface="Audiowide"/>
              </a:rPr>
              <a:t>Solution(Feature Parts)</a:t>
            </a:r>
            <a:endParaRPr>
              <a:solidFill>
                <a:srgbClr val="EE0C90"/>
              </a:solidFill>
              <a:latin typeface="Audiowide"/>
              <a:ea typeface="Audiowide"/>
              <a:cs typeface="Audiowide"/>
              <a:sym typeface="Audiowide"/>
            </a:endParaRPr>
          </a:p>
        </p:txBody>
      </p:sp>
      <p:sp>
        <p:nvSpPr>
          <p:cNvPr id="107" name="Google Shape;107;p26"/>
          <p:cNvSpPr/>
          <p:nvPr/>
        </p:nvSpPr>
        <p:spPr>
          <a:xfrm>
            <a:off x="0" y="1000775"/>
            <a:ext cx="9144000" cy="4142700"/>
          </a:xfrm>
          <a:prstGeom prst="rect">
            <a:avLst/>
          </a:prstGeom>
          <a:solidFill>
            <a:srgbClr val="2C0353"/>
          </a:solidFill>
          <a:ln cap="flat" cmpd="sng" w="9525">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487678" lvl="0" marL="499743" marR="5080" rtl="0" algn="l">
              <a:lnSpc>
                <a:spcPct val="116666"/>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8" name="Google Shape;108;p26"/>
          <p:cNvPicPr preferRelativeResize="0"/>
          <p:nvPr/>
        </p:nvPicPr>
        <p:blipFill>
          <a:blip r:embed="rId3">
            <a:alphaModFix/>
          </a:blip>
          <a:stretch>
            <a:fillRect/>
          </a:stretch>
        </p:blipFill>
        <p:spPr>
          <a:xfrm>
            <a:off x="5066400" y="1569884"/>
            <a:ext cx="3042900" cy="3142575"/>
          </a:xfrm>
          <a:prstGeom prst="rect">
            <a:avLst/>
          </a:prstGeom>
          <a:noFill/>
          <a:ln>
            <a:noFill/>
          </a:ln>
        </p:spPr>
      </p:pic>
      <p:pic>
        <p:nvPicPr>
          <p:cNvPr id="109" name="Google Shape;109;p26"/>
          <p:cNvPicPr preferRelativeResize="0"/>
          <p:nvPr/>
        </p:nvPicPr>
        <p:blipFill>
          <a:blip r:embed="rId4">
            <a:alphaModFix/>
          </a:blip>
          <a:stretch>
            <a:fillRect/>
          </a:stretch>
        </p:blipFill>
        <p:spPr>
          <a:xfrm>
            <a:off x="608746" y="1569884"/>
            <a:ext cx="2934750" cy="3091650"/>
          </a:xfrm>
          <a:prstGeom prst="rect">
            <a:avLst/>
          </a:prstGeom>
          <a:noFill/>
          <a:ln>
            <a:noFill/>
          </a:ln>
        </p:spPr>
      </p:pic>
      <p:sp>
        <p:nvSpPr>
          <p:cNvPr id="110" name="Google Shape;110;p26"/>
          <p:cNvSpPr txBox="1"/>
          <p:nvPr>
            <p:ph type="title"/>
          </p:nvPr>
        </p:nvSpPr>
        <p:spPr>
          <a:xfrm>
            <a:off x="791700" y="1036325"/>
            <a:ext cx="19710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ko" sz="1720">
                <a:solidFill>
                  <a:srgbClr val="EE0C90"/>
                </a:solidFill>
                <a:latin typeface="Audiowide"/>
                <a:ea typeface="Audiowide"/>
                <a:cs typeface="Audiowide"/>
                <a:sym typeface="Audiowide"/>
              </a:rPr>
              <a:t>First Scenario</a:t>
            </a:r>
            <a:endParaRPr sz="1720">
              <a:solidFill>
                <a:srgbClr val="EE0C90"/>
              </a:solidFill>
              <a:latin typeface="Audiowide"/>
              <a:ea typeface="Audiowide"/>
              <a:cs typeface="Audiowide"/>
              <a:sym typeface="Audiowide"/>
            </a:endParaRPr>
          </a:p>
          <a:p>
            <a:pPr indent="0" lvl="0" marL="0" rtl="0" algn="l">
              <a:lnSpc>
                <a:spcPct val="115000"/>
              </a:lnSpc>
              <a:spcBef>
                <a:spcPts val="1200"/>
              </a:spcBef>
              <a:spcAft>
                <a:spcPts val="1200"/>
              </a:spcAft>
              <a:buSzPts val="990"/>
              <a:buNone/>
            </a:pPr>
            <a:r>
              <a:t/>
            </a:r>
            <a:endParaRPr sz="1720">
              <a:solidFill>
                <a:srgbClr val="EE0C90"/>
              </a:solidFill>
              <a:latin typeface="Audiowide"/>
              <a:ea typeface="Audiowide"/>
              <a:cs typeface="Audiowide"/>
              <a:sym typeface="Audiowide"/>
            </a:endParaRPr>
          </a:p>
        </p:txBody>
      </p:sp>
      <p:sp>
        <p:nvSpPr>
          <p:cNvPr id="111" name="Google Shape;111;p26"/>
          <p:cNvSpPr txBox="1"/>
          <p:nvPr>
            <p:ph type="title"/>
          </p:nvPr>
        </p:nvSpPr>
        <p:spPr>
          <a:xfrm>
            <a:off x="5180750" y="1036325"/>
            <a:ext cx="24792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ko" sz="1720">
                <a:solidFill>
                  <a:srgbClr val="EE0C90"/>
                </a:solidFill>
                <a:latin typeface="Audiowide"/>
                <a:ea typeface="Audiowide"/>
                <a:cs typeface="Audiowide"/>
                <a:sym typeface="Audiowide"/>
              </a:rPr>
              <a:t>Second Scenario</a:t>
            </a:r>
            <a:endParaRPr sz="1720">
              <a:solidFill>
                <a:srgbClr val="EE0C90"/>
              </a:solidFill>
              <a:latin typeface="Audiowide"/>
              <a:ea typeface="Audiowide"/>
              <a:cs typeface="Audiowide"/>
              <a:sym typeface="Audiowide"/>
            </a:endParaRPr>
          </a:p>
          <a:p>
            <a:pPr indent="0" lvl="0" marL="0" rtl="0" algn="l">
              <a:lnSpc>
                <a:spcPct val="115000"/>
              </a:lnSpc>
              <a:spcBef>
                <a:spcPts val="1200"/>
              </a:spcBef>
              <a:spcAft>
                <a:spcPts val="1200"/>
              </a:spcAft>
              <a:buSzPts val="990"/>
              <a:buNone/>
            </a:pPr>
            <a:r>
              <a:t/>
            </a:r>
            <a:endParaRPr sz="1720">
              <a:solidFill>
                <a:srgbClr val="EE0C90"/>
              </a:solidFill>
              <a:latin typeface="Audiowide"/>
              <a:ea typeface="Audiowide"/>
              <a:cs typeface="Audiowide"/>
              <a:sym typeface="Audiowid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7"/>
          <p:cNvSpPr txBox="1"/>
          <p:nvPr>
            <p:ph type="title"/>
          </p:nvPr>
        </p:nvSpPr>
        <p:spPr>
          <a:xfrm>
            <a:off x="311700" y="2926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ko">
                <a:solidFill>
                  <a:srgbClr val="EE0C90"/>
                </a:solidFill>
                <a:latin typeface="Audiowide"/>
                <a:ea typeface="Audiowide"/>
                <a:cs typeface="Audiowide"/>
                <a:sym typeface="Audiowide"/>
              </a:rPr>
              <a:t>Solution(Connectivity Parts)</a:t>
            </a:r>
            <a:endParaRPr>
              <a:solidFill>
                <a:srgbClr val="EE0C90"/>
              </a:solidFill>
              <a:latin typeface="Audiowide"/>
              <a:ea typeface="Audiowide"/>
              <a:cs typeface="Audiowide"/>
              <a:sym typeface="Audiowide"/>
            </a:endParaRPr>
          </a:p>
        </p:txBody>
      </p:sp>
      <p:sp>
        <p:nvSpPr>
          <p:cNvPr id="117" name="Google Shape;117;p27"/>
          <p:cNvSpPr/>
          <p:nvPr/>
        </p:nvSpPr>
        <p:spPr>
          <a:xfrm>
            <a:off x="0" y="1000775"/>
            <a:ext cx="9144000" cy="4142700"/>
          </a:xfrm>
          <a:prstGeom prst="rect">
            <a:avLst/>
          </a:prstGeom>
          <a:solidFill>
            <a:srgbClr val="2C0353"/>
          </a:solidFill>
          <a:ln cap="flat" cmpd="sng" w="9525">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487678" lvl="0" marL="499743" marR="5080" rtl="0" algn="l">
              <a:lnSpc>
                <a:spcPct val="116666"/>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8" name="Google Shape;118;p27"/>
          <p:cNvPicPr preferRelativeResize="0"/>
          <p:nvPr/>
        </p:nvPicPr>
        <p:blipFill>
          <a:blip r:embed="rId3">
            <a:alphaModFix/>
          </a:blip>
          <a:stretch>
            <a:fillRect/>
          </a:stretch>
        </p:blipFill>
        <p:spPr>
          <a:xfrm>
            <a:off x="1714500" y="1605275"/>
            <a:ext cx="5715000" cy="2933700"/>
          </a:xfrm>
          <a:prstGeom prst="rect">
            <a:avLst/>
          </a:prstGeom>
          <a:solidFill>
            <a:srgbClr val="2C0353"/>
          </a:solidFill>
          <a:ln cap="flat" cmpd="sng" w="9525">
            <a:solidFill>
              <a:srgbClr val="701C7F"/>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ph type="title"/>
          </p:nvPr>
        </p:nvSpPr>
        <p:spPr>
          <a:xfrm>
            <a:off x="311700" y="2926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ko">
                <a:solidFill>
                  <a:srgbClr val="EE0C90"/>
                </a:solidFill>
                <a:latin typeface="Audiowide"/>
                <a:ea typeface="Audiowide"/>
                <a:cs typeface="Audiowide"/>
                <a:sym typeface="Audiowide"/>
              </a:rPr>
              <a:t>The Product / Service</a:t>
            </a:r>
            <a:endParaRPr>
              <a:solidFill>
                <a:srgbClr val="EE0C90"/>
              </a:solidFill>
              <a:latin typeface="Audiowide"/>
              <a:ea typeface="Audiowide"/>
              <a:cs typeface="Audiowide"/>
              <a:sym typeface="Audiowide"/>
            </a:endParaRPr>
          </a:p>
        </p:txBody>
      </p:sp>
      <p:sp>
        <p:nvSpPr>
          <p:cNvPr id="124" name="Google Shape;124;p28"/>
          <p:cNvSpPr/>
          <p:nvPr/>
        </p:nvSpPr>
        <p:spPr>
          <a:xfrm>
            <a:off x="0" y="1000775"/>
            <a:ext cx="9144000" cy="4142700"/>
          </a:xfrm>
          <a:prstGeom prst="rect">
            <a:avLst/>
          </a:prstGeom>
          <a:solidFill>
            <a:srgbClr val="2C0353"/>
          </a:solidFill>
          <a:ln cap="flat" cmpd="sng" w="9525">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487678" lvl="0" marL="499743" marR="5080" rtl="0" algn="l">
              <a:lnSpc>
                <a:spcPct val="116666"/>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8"/>
          <p:cNvSpPr txBox="1"/>
          <p:nvPr/>
        </p:nvSpPr>
        <p:spPr>
          <a:xfrm>
            <a:off x="402305" y="2650175"/>
            <a:ext cx="8339400" cy="8439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800"/>
              <a:buFont typeface="Arial"/>
              <a:buNone/>
            </a:pPr>
            <a:r>
              <a:rPr i="1" lang="ko" sz="1800">
                <a:solidFill>
                  <a:srgbClr val="EE0C90"/>
                </a:solidFill>
                <a:latin typeface="Roboto"/>
                <a:ea typeface="Roboto"/>
                <a:cs typeface="Roboto"/>
                <a:sym typeface="Roboto"/>
              </a:rPr>
              <a:t>Our application is an innovative </a:t>
            </a:r>
            <a:r>
              <a:rPr b="1" i="1" lang="ko" sz="1800">
                <a:solidFill>
                  <a:srgbClr val="EE0C90"/>
                </a:solidFill>
                <a:latin typeface="Roboto"/>
                <a:ea typeface="Roboto"/>
                <a:cs typeface="Roboto"/>
                <a:sym typeface="Roboto"/>
              </a:rPr>
              <a:t>SDV safety system</a:t>
            </a:r>
            <a:r>
              <a:rPr i="1" lang="ko" sz="1800">
                <a:solidFill>
                  <a:srgbClr val="EE0C90"/>
                </a:solidFill>
                <a:latin typeface="Roboto"/>
                <a:ea typeface="Roboto"/>
                <a:cs typeface="Roboto"/>
                <a:sym typeface="Roboto"/>
              </a:rPr>
              <a:t> designed to reduce accidents caused by blind spots. It integrates detection and alert functionalities with OTA update, providing a scalable and adaptable solution for modern vehicles. </a:t>
            </a:r>
            <a:endParaRPr b="0" i="1" sz="1800" u="none" cap="none" strike="noStrike">
              <a:solidFill>
                <a:srgbClr val="EE0C90"/>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9"/>
          <p:cNvSpPr txBox="1"/>
          <p:nvPr>
            <p:ph type="title"/>
          </p:nvPr>
        </p:nvSpPr>
        <p:spPr>
          <a:xfrm>
            <a:off x="311700" y="2926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ko">
                <a:solidFill>
                  <a:srgbClr val="EE0C90"/>
                </a:solidFill>
                <a:latin typeface="Audiowide"/>
                <a:ea typeface="Audiowide"/>
                <a:cs typeface="Audiowide"/>
                <a:sym typeface="Audiowide"/>
              </a:rPr>
              <a:t>The Market</a:t>
            </a:r>
            <a:endParaRPr>
              <a:solidFill>
                <a:srgbClr val="EE0C90"/>
              </a:solidFill>
              <a:latin typeface="Audiowide"/>
              <a:ea typeface="Audiowide"/>
              <a:cs typeface="Audiowide"/>
              <a:sym typeface="Audiowide"/>
            </a:endParaRPr>
          </a:p>
        </p:txBody>
      </p:sp>
      <p:sp>
        <p:nvSpPr>
          <p:cNvPr id="131" name="Google Shape;131;p29"/>
          <p:cNvSpPr/>
          <p:nvPr/>
        </p:nvSpPr>
        <p:spPr>
          <a:xfrm>
            <a:off x="0" y="1000775"/>
            <a:ext cx="9144000" cy="4142700"/>
          </a:xfrm>
          <a:prstGeom prst="rect">
            <a:avLst/>
          </a:prstGeom>
          <a:solidFill>
            <a:srgbClr val="2C0353"/>
          </a:solidFill>
          <a:ln cap="flat" cmpd="sng" w="9525">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487678" lvl="0" marL="499743" marR="5080" rtl="0" algn="l">
              <a:lnSpc>
                <a:spcPct val="116666"/>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9"/>
          <p:cNvSpPr txBox="1"/>
          <p:nvPr/>
        </p:nvSpPr>
        <p:spPr>
          <a:xfrm>
            <a:off x="402305" y="4120175"/>
            <a:ext cx="8339400" cy="8439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800"/>
              <a:buFont typeface="Arial"/>
              <a:buNone/>
            </a:pPr>
            <a:r>
              <a:rPr i="1" lang="ko" sz="1800">
                <a:solidFill>
                  <a:srgbClr val="EE0C90"/>
                </a:solidFill>
                <a:latin typeface="Roboto"/>
                <a:ea typeface="Roboto"/>
                <a:cs typeface="Roboto"/>
                <a:sym typeface="Roboto"/>
              </a:rPr>
              <a:t>If we apply this technology to real vehicles, countries like Germany, which require EDR in all cars starting July 2024, or South Korea, where dashcam usage is high, can use it without needing extra hardware  just by distributing the software.</a:t>
            </a:r>
            <a:endParaRPr b="0" i="1" sz="1800" u="none" cap="none" strike="noStrike">
              <a:solidFill>
                <a:srgbClr val="EE0C90"/>
              </a:solidFill>
              <a:latin typeface="Roboto"/>
              <a:ea typeface="Roboto"/>
              <a:cs typeface="Roboto"/>
              <a:sym typeface="Roboto"/>
            </a:endParaRPr>
          </a:p>
        </p:txBody>
      </p:sp>
      <p:pic>
        <p:nvPicPr>
          <p:cNvPr id="133" name="Google Shape;133;p29"/>
          <p:cNvPicPr preferRelativeResize="0"/>
          <p:nvPr/>
        </p:nvPicPr>
        <p:blipFill>
          <a:blip r:embed="rId3">
            <a:alphaModFix/>
          </a:blip>
          <a:stretch>
            <a:fillRect/>
          </a:stretch>
        </p:blipFill>
        <p:spPr>
          <a:xfrm>
            <a:off x="3076788" y="997538"/>
            <a:ext cx="2990425" cy="2990425"/>
          </a:xfrm>
          <a:prstGeom prst="rect">
            <a:avLst/>
          </a:prstGeom>
          <a:solidFill>
            <a:srgbClr val="2C0353"/>
          </a:solidFill>
          <a:ln cap="flat" cmpd="sng" w="9525">
            <a:solidFill>
              <a:srgbClr val="701C7F"/>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0"/>
          <p:cNvSpPr/>
          <p:nvPr/>
        </p:nvSpPr>
        <p:spPr>
          <a:xfrm>
            <a:off x="0" y="0"/>
            <a:ext cx="9144000" cy="5143500"/>
          </a:xfrm>
          <a:prstGeom prst="rect">
            <a:avLst/>
          </a:prstGeom>
          <a:solidFill>
            <a:srgbClr val="2C0353"/>
          </a:solidFill>
          <a:ln cap="flat" cmpd="sng" w="9525">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487678" lvl="0" marL="499743" marR="5080" rtl="0" algn="l">
              <a:lnSpc>
                <a:spcPct val="116666"/>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30"/>
          <p:cNvSpPr txBox="1"/>
          <p:nvPr/>
        </p:nvSpPr>
        <p:spPr>
          <a:xfrm>
            <a:off x="6642268" y="4671450"/>
            <a:ext cx="2403300" cy="320700"/>
          </a:xfrm>
          <a:prstGeom prst="rect">
            <a:avLst/>
          </a:prstGeom>
          <a:noFill/>
          <a:ln>
            <a:noFill/>
          </a:ln>
        </p:spPr>
        <p:txBody>
          <a:bodyPr anchorCtr="0" anchor="t" bIns="0" lIns="0" spcFirstLastPara="1" rIns="0" wrap="square" tIns="12700">
            <a:spAutoFit/>
          </a:bodyPr>
          <a:lstStyle/>
          <a:p>
            <a:pPr indent="0" lvl="0" marL="12700" marR="0" rtl="0" algn="r">
              <a:lnSpc>
                <a:spcPct val="100000"/>
              </a:lnSpc>
              <a:spcBef>
                <a:spcPts val="0"/>
              </a:spcBef>
              <a:spcAft>
                <a:spcPts val="0"/>
              </a:spcAft>
              <a:buClr>
                <a:srgbClr val="000000"/>
              </a:buClr>
              <a:buSzPts val="1000"/>
              <a:buFont typeface="Arial"/>
              <a:buNone/>
            </a:pPr>
            <a:r>
              <a:rPr b="0" i="0" lang="ko" sz="1000" u="none" cap="none" strike="noStrike">
                <a:solidFill>
                  <a:schemeClr val="lt1"/>
                </a:solidFill>
                <a:latin typeface="Roboto"/>
                <a:ea typeface="Roboto"/>
                <a:cs typeface="Roboto"/>
                <a:sym typeface="Roboto"/>
              </a:rPr>
              <a:t>20-22 November, Karlsruhe, Germany</a:t>
            </a:r>
            <a:endParaRPr b="0" i="0" sz="1000" u="none" cap="none" strike="noStrike">
              <a:solidFill>
                <a:schemeClr val="lt1"/>
              </a:solidFill>
              <a:latin typeface="Roboto"/>
              <a:ea typeface="Roboto"/>
              <a:cs typeface="Roboto"/>
              <a:sym typeface="Roboto"/>
            </a:endParaRPr>
          </a:p>
          <a:p>
            <a:pPr indent="0" lvl="0" marL="12700" marR="0" rtl="0" algn="r">
              <a:lnSpc>
                <a:spcPct val="100000"/>
              </a:lnSpc>
              <a:spcBef>
                <a:spcPts val="0"/>
              </a:spcBef>
              <a:spcAft>
                <a:spcPts val="0"/>
              </a:spcAft>
              <a:buClr>
                <a:srgbClr val="000000"/>
              </a:buClr>
              <a:buSzPts val="1000"/>
              <a:buFont typeface="Arial"/>
              <a:buNone/>
            </a:pPr>
            <a:r>
              <a:rPr b="0" i="0" lang="ko" sz="1000" u="none" cap="none" strike="noStrike">
                <a:solidFill>
                  <a:schemeClr val="lt1"/>
                </a:solidFill>
                <a:latin typeface="Roboto"/>
                <a:ea typeface="Roboto"/>
                <a:cs typeface="Roboto"/>
                <a:sym typeface="Roboto"/>
              </a:rPr>
              <a:t>An Eclipse SDV Event</a:t>
            </a:r>
            <a:endParaRPr b="0" i="0" sz="1000" u="none" cap="none" strike="noStrike">
              <a:solidFill>
                <a:schemeClr val="lt1"/>
              </a:solidFill>
              <a:latin typeface="Roboto"/>
              <a:ea typeface="Roboto"/>
              <a:cs typeface="Roboto"/>
              <a:sym typeface="Roboto"/>
            </a:endParaRPr>
          </a:p>
        </p:txBody>
      </p:sp>
      <p:sp>
        <p:nvSpPr>
          <p:cNvPr id="140" name="Google Shape;140;p30"/>
          <p:cNvSpPr txBox="1"/>
          <p:nvPr/>
        </p:nvSpPr>
        <p:spPr>
          <a:xfrm>
            <a:off x="212350" y="856700"/>
            <a:ext cx="8769300" cy="797700"/>
          </a:xfrm>
          <a:prstGeom prst="rect">
            <a:avLst/>
          </a:prstGeom>
          <a:noFill/>
          <a:ln>
            <a:noFill/>
          </a:ln>
        </p:spPr>
        <p:txBody>
          <a:bodyPr anchorCtr="0" anchor="t" bIns="0" lIns="0" spcFirstLastPara="1" rIns="0" wrap="square" tIns="27925">
            <a:spAutoFit/>
          </a:bodyPr>
          <a:lstStyle/>
          <a:p>
            <a:pPr indent="0" lvl="0" marL="0" marR="0" rtl="0" algn="ctr">
              <a:lnSpc>
                <a:spcPct val="100000"/>
              </a:lnSpc>
              <a:spcBef>
                <a:spcPts val="0"/>
              </a:spcBef>
              <a:spcAft>
                <a:spcPts val="0"/>
              </a:spcAft>
              <a:buClr>
                <a:schemeClr val="dk1"/>
              </a:buClr>
              <a:buSzPts val="1100"/>
              <a:buFont typeface="Arial"/>
              <a:buNone/>
            </a:pPr>
            <a:r>
              <a:rPr b="0" i="0" lang="ko" sz="5000" u="none" cap="none" strike="noStrike">
                <a:solidFill>
                  <a:srgbClr val="EE0C90"/>
                </a:solidFill>
                <a:latin typeface="Audiowide"/>
                <a:ea typeface="Audiowide"/>
                <a:cs typeface="Audiowide"/>
                <a:sym typeface="Audiowide"/>
              </a:rPr>
              <a:t>Thank You slide</a:t>
            </a:r>
            <a:endParaRPr b="0" i="0" sz="5000" u="none" cap="none" strike="noStrike">
              <a:solidFill>
                <a:srgbClr val="EE0C90"/>
              </a:solidFill>
              <a:latin typeface="Audiowide"/>
              <a:ea typeface="Audiowide"/>
              <a:cs typeface="Audiowide"/>
              <a:sym typeface="Audiowide"/>
            </a:endParaRPr>
          </a:p>
        </p:txBody>
      </p:sp>
      <p:pic>
        <p:nvPicPr>
          <p:cNvPr id="141" name="Google Shape;141;p30"/>
          <p:cNvPicPr preferRelativeResize="0"/>
          <p:nvPr/>
        </p:nvPicPr>
        <p:blipFill rotWithShape="1">
          <a:blip r:embed="rId3">
            <a:alphaModFix/>
          </a:blip>
          <a:srcRect b="0" l="0" r="0" t="0"/>
          <a:stretch/>
        </p:blipFill>
        <p:spPr>
          <a:xfrm>
            <a:off x="8158150" y="77000"/>
            <a:ext cx="856051" cy="856051"/>
          </a:xfrm>
          <a:prstGeom prst="rect">
            <a:avLst/>
          </a:prstGeom>
          <a:noFill/>
          <a:ln>
            <a:noFill/>
          </a:ln>
        </p:spPr>
      </p:pic>
      <p:pic>
        <p:nvPicPr>
          <p:cNvPr id="142" name="Google Shape;142;p30"/>
          <p:cNvPicPr preferRelativeResize="0"/>
          <p:nvPr/>
        </p:nvPicPr>
        <p:blipFill rotWithShape="1">
          <a:blip r:embed="rId4">
            <a:alphaModFix/>
          </a:blip>
          <a:srcRect b="0" l="0" r="0" t="0"/>
          <a:stretch/>
        </p:blipFill>
        <p:spPr>
          <a:xfrm>
            <a:off x="543350" y="386725"/>
            <a:ext cx="1106007" cy="384500"/>
          </a:xfrm>
          <a:prstGeom prst="rect">
            <a:avLst/>
          </a:prstGeom>
          <a:noFill/>
          <a:ln>
            <a:noFill/>
          </a:ln>
        </p:spPr>
      </p:pic>
      <p:sp>
        <p:nvSpPr>
          <p:cNvPr id="143" name="Google Shape;143;p30"/>
          <p:cNvSpPr txBox="1"/>
          <p:nvPr/>
        </p:nvSpPr>
        <p:spPr>
          <a:xfrm>
            <a:off x="311705" y="2131775"/>
            <a:ext cx="8339400" cy="2898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800"/>
              <a:buFont typeface="Arial"/>
              <a:buNone/>
            </a:pPr>
            <a:r>
              <a:rPr b="0" i="1" lang="ko" sz="1800" u="none" cap="none" strike="noStrike">
                <a:solidFill>
                  <a:srgbClr val="FFFFFF"/>
                </a:solidFill>
                <a:latin typeface="Roboto"/>
                <a:ea typeface="Roboto"/>
                <a:cs typeface="Roboto"/>
                <a:sym typeface="Roboto"/>
              </a:rPr>
              <a:t>Thank your audience and encourage them to get in touch afterwards!</a:t>
            </a:r>
            <a:endParaRPr b="0" i="1" sz="1800" u="none" cap="none" strike="noStrike">
              <a:solidFill>
                <a:srgbClr val="000000"/>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1"/>
          <p:cNvSpPr/>
          <p:nvPr/>
        </p:nvSpPr>
        <p:spPr>
          <a:xfrm>
            <a:off x="0" y="0"/>
            <a:ext cx="9144000" cy="5143500"/>
          </a:xfrm>
          <a:prstGeom prst="rect">
            <a:avLst/>
          </a:prstGeom>
          <a:solidFill>
            <a:srgbClr val="2C0353"/>
          </a:solidFill>
          <a:ln cap="flat" cmpd="sng" w="9525">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487678" lvl="0" marL="499743" marR="5080" rtl="0" algn="l">
              <a:lnSpc>
                <a:spcPct val="116666"/>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31"/>
          <p:cNvSpPr txBox="1"/>
          <p:nvPr/>
        </p:nvSpPr>
        <p:spPr>
          <a:xfrm>
            <a:off x="6642268" y="4671450"/>
            <a:ext cx="2403300" cy="320700"/>
          </a:xfrm>
          <a:prstGeom prst="rect">
            <a:avLst/>
          </a:prstGeom>
          <a:noFill/>
          <a:ln>
            <a:noFill/>
          </a:ln>
        </p:spPr>
        <p:txBody>
          <a:bodyPr anchorCtr="0" anchor="t" bIns="0" lIns="0" spcFirstLastPara="1" rIns="0" wrap="square" tIns="12700">
            <a:spAutoFit/>
          </a:bodyPr>
          <a:lstStyle/>
          <a:p>
            <a:pPr indent="0" lvl="0" marL="12700" marR="0" rtl="0" algn="r">
              <a:lnSpc>
                <a:spcPct val="100000"/>
              </a:lnSpc>
              <a:spcBef>
                <a:spcPts val="0"/>
              </a:spcBef>
              <a:spcAft>
                <a:spcPts val="0"/>
              </a:spcAft>
              <a:buClr>
                <a:srgbClr val="000000"/>
              </a:buClr>
              <a:buSzPts val="1000"/>
              <a:buFont typeface="Arial"/>
              <a:buNone/>
            </a:pPr>
            <a:r>
              <a:rPr b="0" i="0" lang="ko" sz="1000" u="none" cap="none" strike="noStrike">
                <a:solidFill>
                  <a:schemeClr val="lt1"/>
                </a:solidFill>
                <a:latin typeface="Roboto"/>
                <a:ea typeface="Roboto"/>
                <a:cs typeface="Roboto"/>
                <a:sym typeface="Roboto"/>
              </a:rPr>
              <a:t>20-22 November, Karlsruhe, Germany</a:t>
            </a:r>
            <a:endParaRPr b="0" i="0" sz="1000" u="none" cap="none" strike="noStrike">
              <a:solidFill>
                <a:schemeClr val="lt1"/>
              </a:solidFill>
              <a:latin typeface="Roboto"/>
              <a:ea typeface="Roboto"/>
              <a:cs typeface="Roboto"/>
              <a:sym typeface="Roboto"/>
            </a:endParaRPr>
          </a:p>
          <a:p>
            <a:pPr indent="0" lvl="0" marL="12700" marR="0" rtl="0" algn="r">
              <a:lnSpc>
                <a:spcPct val="100000"/>
              </a:lnSpc>
              <a:spcBef>
                <a:spcPts val="0"/>
              </a:spcBef>
              <a:spcAft>
                <a:spcPts val="0"/>
              </a:spcAft>
              <a:buClr>
                <a:srgbClr val="000000"/>
              </a:buClr>
              <a:buSzPts val="1000"/>
              <a:buFont typeface="Arial"/>
              <a:buNone/>
            </a:pPr>
            <a:r>
              <a:rPr b="0" i="0" lang="ko" sz="1000" u="none" cap="none" strike="noStrike">
                <a:solidFill>
                  <a:schemeClr val="lt1"/>
                </a:solidFill>
                <a:latin typeface="Roboto"/>
                <a:ea typeface="Roboto"/>
                <a:cs typeface="Roboto"/>
                <a:sym typeface="Roboto"/>
              </a:rPr>
              <a:t>An Eclipse SDV Event</a:t>
            </a:r>
            <a:endParaRPr b="0" i="0" sz="1000" u="none" cap="none" strike="noStrike">
              <a:solidFill>
                <a:schemeClr val="lt1"/>
              </a:solidFill>
              <a:latin typeface="Roboto"/>
              <a:ea typeface="Roboto"/>
              <a:cs typeface="Roboto"/>
              <a:sym typeface="Roboto"/>
            </a:endParaRPr>
          </a:p>
        </p:txBody>
      </p:sp>
      <p:sp>
        <p:nvSpPr>
          <p:cNvPr id="150" name="Google Shape;150;p31"/>
          <p:cNvSpPr txBox="1"/>
          <p:nvPr/>
        </p:nvSpPr>
        <p:spPr>
          <a:xfrm>
            <a:off x="212350" y="856700"/>
            <a:ext cx="8769300" cy="797700"/>
          </a:xfrm>
          <a:prstGeom prst="rect">
            <a:avLst/>
          </a:prstGeom>
          <a:noFill/>
          <a:ln>
            <a:noFill/>
          </a:ln>
        </p:spPr>
        <p:txBody>
          <a:bodyPr anchorCtr="0" anchor="t" bIns="0" lIns="0" spcFirstLastPara="1" rIns="0" wrap="square" tIns="27925">
            <a:spAutoFit/>
          </a:bodyPr>
          <a:lstStyle/>
          <a:p>
            <a:pPr indent="0" lvl="0" marL="0" marR="0" rtl="0" algn="ctr">
              <a:lnSpc>
                <a:spcPct val="100000"/>
              </a:lnSpc>
              <a:spcBef>
                <a:spcPts val="0"/>
              </a:spcBef>
              <a:spcAft>
                <a:spcPts val="0"/>
              </a:spcAft>
              <a:buClr>
                <a:schemeClr val="dk1"/>
              </a:buClr>
              <a:buSzPts val="1100"/>
              <a:buFont typeface="Arial"/>
              <a:buNone/>
            </a:pPr>
            <a:r>
              <a:rPr b="0" i="0" lang="ko" sz="5000" u="none" cap="none" strike="noStrike">
                <a:solidFill>
                  <a:srgbClr val="EE0C90"/>
                </a:solidFill>
                <a:latin typeface="Audiowide"/>
                <a:ea typeface="Audiowide"/>
                <a:cs typeface="Audiowide"/>
                <a:sym typeface="Audiowide"/>
              </a:rPr>
              <a:t>Thank You slide</a:t>
            </a:r>
            <a:endParaRPr b="0" i="0" sz="5000" u="none" cap="none" strike="noStrike">
              <a:solidFill>
                <a:srgbClr val="EE0C90"/>
              </a:solidFill>
              <a:latin typeface="Audiowide"/>
              <a:ea typeface="Audiowide"/>
              <a:cs typeface="Audiowide"/>
              <a:sym typeface="Audiowide"/>
            </a:endParaRPr>
          </a:p>
        </p:txBody>
      </p:sp>
      <p:pic>
        <p:nvPicPr>
          <p:cNvPr id="151" name="Google Shape;151;p31"/>
          <p:cNvPicPr preferRelativeResize="0"/>
          <p:nvPr/>
        </p:nvPicPr>
        <p:blipFill rotWithShape="1">
          <a:blip r:embed="rId3">
            <a:alphaModFix/>
          </a:blip>
          <a:srcRect b="0" l="0" r="0" t="0"/>
          <a:stretch/>
        </p:blipFill>
        <p:spPr>
          <a:xfrm>
            <a:off x="8158150" y="77000"/>
            <a:ext cx="856051" cy="856051"/>
          </a:xfrm>
          <a:prstGeom prst="rect">
            <a:avLst/>
          </a:prstGeom>
          <a:noFill/>
          <a:ln>
            <a:noFill/>
          </a:ln>
        </p:spPr>
      </p:pic>
      <p:pic>
        <p:nvPicPr>
          <p:cNvPr id="152" name="Google Shape;152;p31"/>
          <p:cNvPicPr preferRelativeResize="0"/>
          <p:nvPr/>
        </p:nvPicPr>
        <p:blipFill rotWithShape="1">
          <a:blip r:embed="rId4">
            <a:alphaModFix/>
          </a:blip>
          <a:srcRect b="0" l="0" r="0" t="0"/>
          <a:stretch/>
        </p:blipFill>
        <p:spPr>
          <a:xfrm>
            <a:off x="543350" y="386725"/>
            <a:ext cx="1106007" cy="384500"/>
          </a:xfrm>
          <a:prstGeom prst="rect">
            <a:avLst/>
          </a:prstGeom>
          <a:noFill/>
          <a:ln>
            <a:noFill/>
          </a:ln>
        </p:spPr>
      </p:pic>
      <p:sp>
        <p:nvSpPr>
          <p:cNvPr id="153" name="Google Shape;153;p31"/>
          <p:cNvSpPr txBox="1"/>
          <p:nvPr/>
        </p:nvSpPr>
        <p:spPr>
          <a:xfrm>
            <a:off x="311705" y="2131775"/>
            <a:ext cx="8339400" cy="2898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800"/>
              <a:buFont typeface="Arial"/>
              <a:buNone/>
            </a:pPr>
            <a:r>
              <a:rPr b="0" i="1" lang="ko" sz="1800" u="none" cap="none" strike="noStrike">
                <a:solidFill>
                  <a:srgbClr val="FFFFFF"/>
                </a:solidFill>
                <a:latin typeface="Roboto"/>
                <a:ea typeface="Roboto"/>
                <a:cs typeface="Roboto"/>
                <a:sym typeface="Roboto"/>
              </a:rPr>
              <a:t>Thank your audience and encourage them to get in touch afterwards!</a:t>
            </a:r>
            <a:endParaRPr b="0" i="1" sz="1800" u="none" cap="none" strike="noStrike">
              <a:solidFill>
                <a:srgbClr val="000000"/>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2"/>
          <p:cNvSpPr txBox="1"/>
          <p:nvPr>
            <p:ph type="title"/>
          </p:nvPr>
        </p:nvSpPr>
        <p:spPr>
          <a:xfrm>
            <a:off x="311700" y="2926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ko">
                <a:solidFill>
                  <a:srgbClr val="EE0C90"/>
                </a:solidFill>
                <a:latin typeface="Audiowide"/>
                <a:ea typeface="Audiowide"/>
                <a:cs typeface="Audiowide"/>
                <a:sym typeface="Audiowide"/>
              </a:rPr>
              <a:t>Reference</a:t>
            </a:r>
            <a:endParaRPr>
              <a:solidFill>
                <a:srgbClr val="EE0C90"/>
              </a:solidFill>
              <a:latin typeface="Audiowide"/>
              <a:ea typeface="Audiowide"/>
              <a:cs typeface="Audiowide"/>
              <a:sym typeface="Audiowide"/>
            </a:endParaRPr>
          </a:p>
        </p:txBody>
      </p:sp>
      <p:sp>
        <p:nvSpPr>
          <p:cNvPr id="159" name="Google Shape;159;p32"/>
          <p:cNvSpPr/>
          <p:nvPr/>
        </p:nvSpPr>
        <p:spPr>
          <a:xfrm>
            <a:off x="0" y="1000775"/>
            <a:ext cx="9144000" cy="4142700"/>
          </a:xfrm>
          <a:prstGeom prst="rect">
            <a:avLst/>
          </a:prstGeom>
          <a:solidFill>
            <a:srgbClr val="2C0353"/>
          </a:solidFill>
          <a:ln cap="flat" cmpd="sng" w="9525">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487678" lvl="0" marL="499743" marR="5080" rtl="0" algn="l">
              <a:lnSpc>
                <a:spcPct val="116666"/>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0" name="Google Shape;160;p32"/>
          <p:cNvPicPr preferRelativeResize="0"/>
          <p:nvPr/>
        </p:nvPicPr>
        <p:blipFill>
          <a:blip r:embed="rId3">
            <a:alphaModFix/>
          </a:blip>
          <a:stretch>
            <a:fillRect/>
          </a:stretch>
        </p:blipFill>
        <p:spPr>
          <a:xfrm>
            <a:off x="140925" y="1203275"/>
            <a:ext cx="3276075" cy="1681725"/>
          </a:xfrm>
          <a:prstGeom prst="rect">
            <a:avLst/>
          </a:prstGeom>
          <a:solidFill>
            <a:srgbClr val="2C0353"/>
          </a:solidFill>
          <a:ln cap="flat" cmpd="sng" w="9525">
            <a:solidFill>
              <a:srgbClr val="701C7F"/>
            </a:solidFill>
            <a:prstDash val="solid"/>
            <a:round/>
            <a:headEnd len="sm" w="sm" type="none"/>
            <a:tailEnd len="sm" w="sm" type="none"/>
          </a:ln>
        </p:spPr>
      </p:pic>
      <p:pic>
        <p:nvPicPr>
          <p:cNvPr id="161" name="Google Shape;161;p32"/>
          <p:cNvPicPr preferRelativeResize="0"/>
          <p:nvPr/>
        </p:nvPicPr>
        <p:blipFill>
          <a:blip r:embed="rId4">
            <a:alphaModFix/>
          </a:blip>
          <a:stretch>
            <a:fillRect/>
          </a:stretch>
        </p:blipFill>
        <p:spPr>
          <a:xfrm>
            <a:off x="5682000" y="1203275"/>
            <a:ext cx="3276075" cy="1681720"/>
          </a:xfrm>
          <a:prstGeom prst="rect">
            <a:avLst/>
          </a:prstGeom>
          <a:solidFill>
            <a:srgbClr val="2C0353"/>
          </a:solidFill>
          <a:ln cap="flat" cmpd="sng" w="9525">
            <a:solidFill>
              <a:srgbClr val="701C7F"/>
            </a:solidFill>
            <a:prstDash val="solid"/>
            <a:round/>
            <a:headEnd len="sm" w="sm" type="none"/>
            <a:tailEnd len="sm" w="sm" type="none"/>
          </a:ln>
        </p:spPr>
      </p:pic>
      <p:pic>
        <p:nvPicPr>
          <p:cNvPr id="162" name="Google Shape;162;p32"/>
          <p:cNvPicPr preferRelativeResize="0"/>
          <p:nvPr/>
        </p:nvPicPr>
        <p:blipFill rotWithShape="1">
          <a:blip r:embed="rId5">
            <a:alphaModFix/>
          </a:blip>
          <a:srcRect b="14096" l="0" r="17211" t="0"/>
          <a:stretch/>
        </p:blipFill>
        <p:spPr>
          <a:xfrm>
            <a:off x="3229500" y="1203274"/>
            <a:ext cx="2885501" cy="1681725"/>
          </a:xfrm>
          <a:prstGeom prst="rect">
            <a:avLst/>
          </a:prstGeom>
          <a:solidFill>
            <a:srgbClr val="2C0353"/>
          </a:solidFill>
          <a:ln cap="flat" cmpd="sng" w="9525">
            <a:solidFill>
              <a:srgbClr val="701C7F"/>
            </a:solidFill>
            <a:prstDash val="solid"/>
            <a:round/>
            <a:headEnd len="sm" w="sm" type="none"/>
            <a:tailEnd len="sm" w="sm" type="none"/>
          </a:ln>
        </p:spPr>
      </p:pic>
      <p:pic>
        <p:nvPicPr>
          <p:cNvPr id="163" name="Google Shape;163;p32"/>
          <p:cNvPicPr preferRelativeResize="0"/>
          <p:nvPr/>
        </p:nvPicPr>
        <p:blipFill rotWithShape="1">
          <a:blip r:embed="rId6">
            <a:alphaModFix/>
          </a:blip>
          <a:srcRect b="22083" l="6390" r="5828" t="10914"/>
          <a:stretch/>
        </p:blipFill>
        <p:spPr>
          <a:xfrm>
            <a:off x="1733275" y="2720000"/>
            <a:ext cx="5952950" cy="2332500"/>
          </a:xfrm>
          <a:prstGeom prst="rect">
            <a:avLst/>
          </a:prstGeom>
          <a:solidFill>
            <a:srgbClr val="2C0353"/>
          </a:solidFill>
          <a:ln cap="flat" cmpd="sng" w="9525">
            <a:solidFill>
              <a:srgbClr val="701C7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